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2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4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8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46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5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89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0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01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9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5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/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2024-07-19T21:22:11Z</dcterms:created>
  <dcterms:modified xsi:type="dcterms:W3CDTF">2024-08-05T18:18:11Z</dcterms:modified>
</cp:coreProperties>
</file>